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letter"/>
  <p:notesSz cx="6858000" cy="9144000"/>
  <p:defaultTextStyle>
    <a:defPPr>
      <a:defRPr lang="en-US"/>
    </a:defPPr>
    <a:lvl1pPr algn="l" defTabSz="91281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5613" indent="1588" algn="l" defTabSz="91281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2813" indent="1588" algn="l" defTabSz="91281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0013" indent="1588" algn="l" defTabSz="91281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7213" indent="1588" algn="l" defTabSz="91281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268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1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C7D661-D13B-47C3-A4D5-361F33E64C18}" type="datetimeFigureOut">
              <a:rPr lang="en-US"/>
              <a:pPr>
                <a:defRPr/>
              </a:pPr>
              <a:t>2/15/2017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C6436D-C246-46D6-A2E0-16EF6990A3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3522BD-B3E2-4F2A-BF82-D292222E356C}" type="datetimeFigureOut">
              <a:rPr lang="en-US"/>
              <a:pPr>
                <a:defRPr/>
              </a:pPr>
              <a:t>2/15/2017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919B89-9017-4FC0-80B9-655AB4B694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933822-C3A7-4E50-9221-0D385C4862FC}" type="datetimeFigureOut">
              <a:rPr lang="en-US"/>
              <a:pPr>
                <a:defRPr/>
              </a:pPr>
              <a:t>2/15/2017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880731-3ABF-4273-BEB9-716D5D9CBD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8524E0-D0C0-4DA1-A709-D510DC7A2550}" type="datetimeFigureOut">
              <a:rPr lang="en-US"/>
              <a:pPr>
                <a:defRPr/>
              </a:pPr>
              <a:t>2/15/2017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BAB25D-71A0-44E8-AA5B-F6352028DD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4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4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35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6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0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53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67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8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94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07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68BA63-8CFA-4216-9C56-C558819560E9}" type="datetimeFigureOut">
              <a:rPr lang="en-US"/>
              <a:pPr>
                <a:defRPr/>
              </a:pPr>
              <a:t>2/15/2017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171C58-FFE9-45CD-AC7C-82DE5D9CC7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249016-BD9E-40F0-BFEC-8EFB06A0C853}" type="datetimeFigureOut">
              <a:rPr lang="en-US"/>
              <a:pPr>
                <a:defRPr/>
              </a:pPr>
              <a:t>2/15/2017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937324-47EA-41D7-9ED7-B5D06ED10A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35" indent="0">
              <a:buNone/>
              <a:defRPr sz="2000" b="1"/>
            </a:lvl2pPr>
            <a:lvl3pPr marL="914269" indent="0">
              <a:buNone/>
              <a:defRPr sz="1800" b="1"/>
            </a:lvl3pPr>
            <a:lvl4pPr marL="1371404" indent="0">
              <a:buNone/>
              <a:defRPr sz="1600" b="1"/>
            </a:lvl4pPr>
            <a:lvl5pPr marL="1828539" indent="0">
              <a:buNone/>
              <a:defRPr sz="1600" b="1"/>
            </a:lvl5pPr>
            <a:lvl6pPr marL="2285674" indent="0">
              <a:buNone/>
              <a:defRPr sz="1600" b="1"/>
            </a:lvl6pPr>
            <a:lvl7pPr marL="2742809" indent="0">
              <a:buNone/>
              <a:defRPr sz="1600" b="1"/>
            </a:lvl7pPr>
            <a:lvl8pPr marL="3199944" indent="0">
              <a:buNone/>
              <a:defRPr sz="1600" b="1"/>
            </a:lvl8pPr>
            <a:lvl9pPr marL="3657078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35" indent="0">
              <a:buNone/>
              <a:defRPr sz="2000" b="1"/>
            </a:lvl2pPr>
            <a:lvl3pPr marL="914269" indent="0">
              <a:buNone/>
              <a:defRPr sz="1800" b="1"/>
            </a:lvl3pPr>
            <a:lvl4pPr marL="1371404" indent="0">
              <a:buNone/>
              <a:defRPr sz="1600" b="1"/>
            </a:lvl4pPr>
            <a:lvl5pPr marL="1828539" indent="0">
              <a:buNone/>
              <a:defRPr sz="1600" b="1"/>
            </a:lvl5pPr>
            <a:lvl6pPr marL="2285674" indent="0">
              <a:buNone/>
              <a:defRPr sz="1600" b="1"/>
            </a:lvl6pPr>
            <a:lvl7pPr marL="2742809" indent="0">
              <a:buNone/>
              <a:defRPr sz="1600" b="1"/>
            </a:lvl7pPr>
            <a:lvl8pPr marL="3199944" indent="0">
              <a:buNone/>
              <a:defRPr sz="1600" b="1"/>
            </a:lvl8pPr>
            <a:lvl9pPr marL="3657078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B4C415-9409-4497-ABC0-0269A08871BD}" type="datetimeFigureOut">
              <a:rPr lang="en-US"/>
              <a:pPr>
                <a:defRPr/>
              </a:pPr>
              <a:t>2/15/2017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8E7203-7AB5-4F9A-BAF1-74466E6C0F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13B972-F250-424E-83AE-72BECC1D3DDD}" type="datetimeFigureOut">
              <a:rPr lang="en-US"/>
              <a:pPr>
                <a:defRPr/>
              </a:pPr>
              <a:t>2/15/2017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53AEDB-B5A6-47FC-B6AF-2515C2C638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F9F478-6B80-4437-9A28-08B99DFCBC16}" type="datetimeFigureOut">
              <a:rPr lang="en-US"/>
              <a:pPr>
                <a:defRPr/>
              </a:pPr>
              <a:t>2/15/2017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FA251B-1E66-4012-9417-42210D38F1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35" indent="0">
              <a:buNone/>
              <a:defRPr sz="1200"/>
            </a:lvl2pPr>
            <a:lvl3pPr marL="914269" indent="0">
              <a:buNone/>
              <a:defRPr sz="1000"/>
            </a:lvl3pPr>
            <a:lvl4pPr marL="1371404" indent="0">
              <a:buNone/>
              <a:defRPr sz="900"/>
            </a:lvl4pPr>
            <a:lvl5pPr marL="1828539" indent="0">
              <a:buNone/>
              <a:defRPr sz="900"/>
            </a:lvl5pPr>
            <a:lvl6pPr marL="2285674" indent="0">
              <a:buNone/>
              <a:defRPr sz="900"/>
            </a:lvl6pPr>
            <a:lvl7pPr marL="2742809" indent="0">
              <a:buNone/>
              <a:defRPr sz="900"/>
            </a:lvl7pPr>
            <a:lvl8pPr marL="3199944" indent="0">
              <a:buNone/>
              <a:defRPr sz="900"/>
            </a:lvl8pPr>
            <a:lvl9pPr marL="3657078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BE923F-C401-46FA-BDA0-0B5E8C40A48C}" type="datetimeFigureOut">
              <a:rPr lang="en-US"/>
              <a:pPr>
                <a:defRPr/>
              </a:pPr>
              <a:t>2/15/2017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2D2810-3372-4FD0-8A1F-5D830EC4A4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35" indent="0">
              <a:buNone/>
              <a:defRPr sz="2800"/>
            </a:lvl2pPr>
            <a:lvl3pPr marL="914269" indent="0">
              <a:buNone/>
              <a:defRPr sz="2400"/>
            </a:lvl3pPr>
            <a:lvl4pPr marL="1371404" indent="0">
              <a:buNone/>
              <a:defRPr sz="2000"/>
            </a:lvl4pPr>
            <a:lvl5pPr marL="1828539" indent="0">
              <a:buNone/>
              <a:defRPr sz="2000"/>
            </a:lvl5pPr>
            <a:lvl6pPr marL="2285674" indent="0">
              <a:buNone/>
              <a:defRPr sz="2000"/>
            </a:lvl6pPr>
            <a:lvl7pPr marL="2742809" indent="0">
              <a:buNone/>
              <a:defRPr sz="2000"/>
            </a:lvl7pPr>
            <a:lvl8pPr marL="3199944" indent="0">
              <a:buNone/>
              <a:defRPr sz="2000"/>
            </a:lvl8pPr>
            <a:lvl9pPr marL="3657078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35" indent="0">
              <a:buNone/>
              <a:defRPr sz="1200"/>
            </a:lvl2pPr>
            <a:lvl3pPr marL="914269" indent="0">
              <a:buNone/>
              <a:defRPr sz="1000"/>
            </a:lvl3pPr>
            <a:lvl4pPr marL="1371404" indent="0">
              <a:buNone/>
              <a:defRPr sz="900"/>
            </a:lvl4pPr>
            <a:lvl5pPr marL="1828539" indent="0">
              <a:buNone/>
              <a:defRPr sz="900"/>
            </a:lvl5pPr>
            <a:lvl6pPr marL="2285674" indent="0">
              <a:buNone/>
              <a:defRPr sz="900"/>
            </a:lvl6pPr>
            <a:lvl7pPr marL="2742809" indent="0">
              <a:buNone/>
              <a:defRPr sz="900"/>
            </a:lvl7pPr>
            <a:lvl8pPr marL="3199944" indent="0">
              <a:buNone/>
              <a:defRPr sz="900"/>
            </a:lvl8pPr>
            <a:lvl9pPr marL="3657078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8330C9-E714-477C-847D-83819F2531DE}" type="datetimeFigureOut">
              <a:rPr lang="en-US"/>
              <a:pPr>
                <a:defRPr/>
              </a:pPr>
              <a:t>2/15/2017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8EA66D-527D-4A20-8DF2-95A1510EE9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7" tIns="45713" rIns="91427" bIns="4571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7" tIns="45713" rIns="91427" bIns="457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27" tIns="45713" rIns="91427" bIns="45713" rtlCol="0" anchor="ctr"/>
          <a:lstStyle>
            <a:lvl1pPr algn="l" defTabSz="914269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90EB040-815F-471A-BF30-D4F0CCC2CA69}" type="datetimeFigureOut">
              <a:rPr lang="en-US"/>
              <a:pPr>
                <a:defRPr/>
              </a:pPr>
              <a:t>2/15/2017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27" tIns="45713" rIns="91427" bIns="45713" rtlCol="0" anchor="ctr"/>
          <a:lstStyle>
            <a:lvl1pPr algn="ctr" defTabSz="914269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27" tIns="45713" rIns="91427" bIns="45713" rtlCol="0" anchor="ctr"/>
          <a:lstStyle>
            <a:lvl1pPr algn="r" defTabSz="914269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0D50D94-DF3F-48ED-845E-BB3C093FC6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2813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912813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912813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912813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912813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912813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912813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912813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912813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1313" indent="-341313" algn="l" defTabSz="912813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1363" indent="-284163" algn="l" defTabSz="912813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413" indent="-227013" algn="l" defTabSz="912813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613" indent="-227013" algn="l" defTabSz="912813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5813" indent="-227013" algn="l" defTabSz="912813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241" indent="-228567" algn="l" defTabSz="91426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376" indent="-228567" algn="l" defTabSz="91426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11" indent="-228567" algn="l" defTabSz="91426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646" indent="-228567" algn="l" defTabSz="91426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35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9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04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39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74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09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44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078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54970" y="1343176"/>
            <a:ext cx="5062913" cy="3914624"/>
          </a:xfrm>
          <a:prstGeom prst="rect">
            <a:avLst/>
          </a:prstGeom>
          <a:noFill/>
          <a:ln w="76200">
            <a:solidFill>
              <a:schemeClr val="accent3">
                <a:lumMod val="50000"/>
              </a:schemeClr>
            </a:solidFill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76200" y="76200"/>
            <a:ext cx="8991600" cy="6705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7" tIns="45713" rIns="91427" bIns="45713" anchor="ctr"/>
          <a:lstStyle/>
          <a:p>
            <a:pPr algn="ctr" defTabSz="914269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052" name="TextBox 5"/>
          <p:cNvSpPr txBox="1">
            <a:spLocks noChangeArrowheads="1"/>
          </p:cNvSpPr>
          <p:nvPr/>
        </p:nvSpPr>
        <p:spPr bwMode="auto">
          <a:xfrm>
            <a:off x="2705100" y="85807"/>
            <a:ext cx="3657600" cy="1200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27" tIns="45713" rIns="91427" bIns="45713">
            <a:spAutoFit/>
          </a:bodyPr>
          <a:lstStyle/>
          <a:p>
            <a:pPr algn="ctr"/>
            <a:endParaRPr lang="en-US" sz="2400" dirty="0" smtClean="0">
              <a:solidFill>
                <a:srgbClr val="006600"/>
              </a:solidFill>
              <a:latin typeface="Calibri" pitchFamily="34" charset="0"/>
            </a:endParaRPr>
          </a:p>
          <a:p>
            <a:pPr algn="ctr"/>
            <a:r>
              <a:rPr lang="en-US" sz="2400" dirty="0" smtClean="0">
                <a:solidFill>
                  <a:srgbClr val="C00000"/>
                </a:solidFill>
                <a:latin typeface="Calibri" pitchFamily="34" charset="0"/>
              </a:rPr>
              <a:t>White Oak Hunting Land</a:t>
            </a:r>
            <a:endParaRPr lang="en-US" sz="2400" dirty="0" smtClean="0">
              <a:solidFill>
                <a:srgbClr val="C00000"/>
              </a:solidFill>
              <a:latin typeface="Calibri" pitchFamily="34" charset="0"/>
            </a:endParaRPr>
          </a:p>
          <a:p>
            <a:pPr algn="ctr"/>
            <a:r>
              <a:rPr lang="en-US" sz="2400" dirty="0" smtClean="0">
                <a:solidFill>
                  <a:srgbClr val="C00000"/>
                </a:solidFill>
                <a:latin typeface="Calibri" pitchFamily="34" charset="0"/>
              </a:rPr>
              <a:t>Aerial Map</a:t>
            </a:r>
            <a:endParaRPr lang="en-US" sz="2400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2053" name="Text Box 3"/>
          <p:cNvSpPr txBox="1">
            <a:spLocks noChangeArrowheads="1"/>
          </p:cNvSpPr>
          <p:nvPr/>
        </p:nvSpPr>
        <p:spPr bwMode="auto">
          <a:xfrm>
            <a:off x="6934200" y="6096000"/>
            <a:ext cx="2095500" cy="5588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121772" tIns="60886" rIns="121772" bIns="60886"/>
          <a:lstStyle/>
          <a:p>
            <a:r>
              <a:rPr lang="en-US" sz="1000">
                <a:latin typeface="Calibri" pitchFamily="34" charset="0"/>
              </a:rPr>
              <a:t>Owners and owner’s agents make no claims as to the accuracy of this map. This is not an official survey.</a:t>
            </a:r>
          </a:p>
          <a:p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6934200" y="6019800"/>
            <a:ext cx="0" cy="7747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6" name="Picture 14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05800" y="130175"/>
            <a:ext cx="588963" cy="56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6" name="Straight Connector 15"/>
          <p:cNvCxnSpPr/>
          <p:nvPr/>
        </p:nvCxnSpPr>
        <p:spPr>
          <a:xfrm>
            <a:off x="8153400" y="63500"/>
            <a:ext cx="0" cy="7747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59" name="Text Box 4"/>
          <p:cNvSpPr txBox="1">
            <a:spLocks noChangeArrowheads="1"/>
          </p:cNvSpPr>
          <p:nvPr/>
        </p:nvSpPr>
        <p:spPr bwMode="auto">
          <a:xfrm>
            <a:off x="152400" y="6096000"/>
            <a:ext cx="2438400" cy="762000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  <a:headEnd/>
            <a:tailEnd/>
          </a:ln>
        </p:spPr>
        <p:txBody>
          <a:bodyPr lIns="121772" tIns="60886" rIns="121772" bIns="60886"/>
          <a:lstStyle/>
          <a:p>
            <a:r>
              <a:rPr lang="en-US" sz="1000" dirty="0" smtClean="0">
                <a:latin typeface="Calibri" pitchFamily="34" charset="0"/>
              </a:rPr>
              <a:t>   Marty Lanier</a:t>
            </a:r>
          </a:p>
          <a:p>
            <a:r>
              <a:rPr lang="en-US" sz="1000" dirty="0" smtClean="0">
                <a:latin typeface="Calibri" pitchFamily="34" charset="0"/>
              </a:rPr>
              <a:t>   (910) 617-4326</a:t>
            </a:r>
          </a:p>
          <a:p>
            <a:r>
              <a:rPr lang="en-US" sz="1000" dirty="0" smtClean="0">
                <a:latin typeface="Calibri" pitchFamily="34" charset="0"/>
              </a:rPr>
              <a:t>   mlanier@mossyoakproperties.com</a:t>
            </a:r>
            <a:endParaRPr lang="en-US" sz="1000" dirty="0">
              <a:latin typeface="Calibri" pitchFamily="34" charset="0"/>
            </a:endParaRPr>
          </a:p>
        </p:txBody>
      </p:sp>
      <p:pic>
        <p:nvPicPr>
          <p:cNvPr id="18" name="Picture 17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62400" y="5656174"/>
            <a:ext cx="1219200" cy="96560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erial Map Template Mart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Aerial Map Template Marty</Template>
  <TotalTime>3</TotalTime>
  <Words>38</Words>
  <Application>Microsoft Office PowerPoint</Application>
  <PresentationFormat>Letter Paper (8.5x11 in)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Aerial Map Template Marty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Spencer</dc:creator>
  <cp:lastModifiedBy>Marty Lanier</cp:lastModifiedBy>
  <cp:revision>3</cp:revision>
  <dcterms:created xsi:type="dcterms:W3CDTF">2015-05-27T19:29:12Z</dcterms:created>
  <dcterms:modified xsi:type="dcterms:W3CDTF">2017-02-15T18:54:26Z</dcterms:modified>
</cp:coreProperties>
</file>