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D661-D13B-47C3-A4D5-361F33E64C18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6436D-C246-46D6-A2E0-16EF6990A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522BD-B3E2-4F2A-BF82-D292222E356C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19B89-9017-4FC0-80B9-655AB4B69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33822-C3A7-4E50-9221-0D385C4862FC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80731-3ABF-4273-BEB9-716D5D9C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524E0-D0C0-4DA1-A709-D510DC7A2550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B25D-71A0-44E8-AA5B-F6352028D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BA63-8CFA-4216-9C56-C558819560E9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1C58-FFE9-45CD-AC7C-82DE5D9CC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9016-BD9E-40F0-BFEC-8EFB06A0C853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7324-47EA-41D7-9ED7-B5D06ED1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4C415-9409-4497-ABC0-0269A08871BD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7203-7AB5-4F9A-BAF1-74466E6C0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3B972-F250-424E-83AE-72BECC1D3DDD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AEDB-B5A6-47FC-B6AF-2515C2C63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F478-6B80-4437-9A28-08B99DFCBC16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251B-1E66-4012-9417-42210D38F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923F-C401-46FA-BDA0-0B5E8C40A48C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2810-3372-4FD0-8A1F-5D830EC4A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30C9-E714-477C-847D-83819F2531DE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EA66D-527D-4A20-8DF2-95A1510E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0EB040-815F-471A-BF30-D4F0CCC2CA69}" type="datetimeFigureOut">
              <a:rPr lang="en-US"/>
              <a:pPr>
                <a:defRPr/>
              </a:pPr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 defTabSz="914269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 defTabSz="914269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D50D94-DF3F-48ED-845E-BB3C093FC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4970" y="1343176"/>
            <a:ext cx="5062913" cy="3914624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defTabSz="9142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2705100" y="85807"/>
            <a:ext cx="3657600" cy="12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ctr"/>
            <a:endParaRPr lang="en-US" sz="24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White Oak Hunting Land</a:t>
            </a:r>
            <a:endParaRPr lang="en-US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Aerial Map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6934200" y="6096000"/>
            <a:ext cx="2095500" cy="558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121772" tIns="60886" rIns="121772" bIns="60886"/>
          <a:lstStyle/>
          <a:p>
            <a:r>
              <a:rPr lang="en-US" sz="1000">
                <a:latin typeface="Calibri" pitchFamily="34" charset="0"/>
              </a:rPr>
              <a:t>Owners and owner’s agents make no claims as to the accuracy of this map. This is not an official survey.</a:t>
            </a:r>
          </a:p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934200" y="6019800"/>
            <a:ext cx="0" cy="77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30175"/>
            <a:ext cx="588963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8153400" y="63500"/>
            <a:ext cx="0" cy="774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52400" y="6096000"/>
            <a:ext cx="2438400" cy="7620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121772" tIns="60886" rIns="121772" bIns="60886"/>
          <a:lstStyle/>
          <a:p>
            <a:r>
              <a:rPr lang="en-US" sz="1000" dirty="0" smtClean="0">
                <a:latin typeface="Calibri" pitchFamily="34" charset="0"/>
              </a:rPr>
              <a:t>   Marty Lanier</a:t>
            </a:r>
          </a:p>
          <a:p>
            <a:r>
              <a:rPr lang="en-US" sz="1000" dirty="0" smtClean="0">
                <a:latin typeface="Calibri" pitchFamily="34" charset="0"/>
              </a:rPr>
              <a:t>   (910) 617-4326</a:t>
            </a:r>
          </a:p>
          <a:p>
            <a:r>
              <a:rPr lang="en-US" sz="1000" dirty="0" smtClean="0">
                <a:latin typeface="Calibri" pitchFamily="34" charset="0"/>
              </a:rPr>
              <a:t>   mlanier@mossyoakproperties.com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2400" y="5656174"/>
            <a:ext cx="1219200" cy="965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ial Map Template Mar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Aerial Map Template Marty</Template>
  <TotalTime>3</TotalTime>
  <Words>38</Words>
  <Application>Microsoft Office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Aerial Map Template Marty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Spencer</dc:creator>
  <cp:lastModifiedBy>Marty Lanier</cp:lastModifiedBy>
  <cp:revision>3</cp:revision>
  <dcterms:created xsi:type="dcterms:W3CDTF">2015-05-27T19:29:12Z</dcterms:created>
  <dcterms:modified xsi:type="dcterms:W3CDTF">2017-02-15T18:54:26Z</dcterms:modified>
</cp:coreProperties>
</file>